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Proxima Nova Extra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4445" cap="flat">
              <a:solidFill>
                <a:srgbClr val="000000"/>
              </a:solidFill>
              <a:prstDash val="solid"/>
              <a:miter lim="400000"/>
            </a:ln>
          </a:left>
          <a:right>
            <a:ln w="4445" cap="flat">
              <a:solidFill>
                <a:srgbClr val="000000"/>
              </a:solidFill>
              <a:prstDash val="solid"/>
              <a:miter lim="400000"/>
            </a:ln>
          </a:right>
          <a:top>
            <a:ln w="6350" cap="flat">
              <a:solidFill>
                <a:srgbClr val="707070"/>
              </a:solidFill>
              <a:prstDash val="solid"/>
              <a:miter lim="400000"/>
            </a:ln>
          </a:top>
          <a:bottom>
            <a:ln w="6350" cap="flat">
              <a:solidFill>
                <a:srgbClr val="707070"/>
              </a:solidFill>
              <a:prstDash val="solid"/>
              <a:miter lim="400000"/>
            </a:ln>
          </a:bottom>
          <a:insideH>
            <a:ln w="6350" cap="flat">
              <a:solidFill>
                <a:srgbClr val="707070"/>
              </a:solidFill>
              <a:prstDash val="solid"/>
              <a:miter lim="400000"/>
            </a:ln>
          </a:insideH>
          <a:insideV>
            <a:ln w="444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D8CCC">
              <a:alpha val="15000"/>
            </a:srgbClr>
          </a:solidFill>
        </a:fill>
      </a:tcStyle>
    </a:band2H>
    <a:firstCol>
      <a:tcTxStyle b="on" i="off">
        <a:fontRef idx="major">
          <a:srgbClr val="404040"/>
        </a:fontRef>
        <a:srgbClr val="404040"/>
      </a:tcTxStyle>
      <a:tcStyle>
        <a:tcBdr>
          <a:left>
            <a:ln w="50800" cap="flat">
              <a:solidFill>
                <a:srgbClr val="1D8CCC"/>
              </a:solidFill>
              <a:prstDash val="solid"/>
              <a:miter lim="400000"/>
            </a:ln>
          </a:left>
          <a:right>
            <a:ln w="50800" cap="flat">
              <a:solidFill>
                <a:srgbClr val="1D8CCC"/>
              </a:solidFill>
              <a:prstDash val="solid"/>
              <a:miter lim="400000"/>
            </a:ln>
          </a:right>
          <a:top>
            <a:ln w="6350" cap="flat">
              <a:solidFill>
                <a:srgbClr val="707070"/>
              </a:solidFill>
              <a:prstDash val="solid"/>
              <a:miter lim="400000"/>
            </a:ln>
          </a:top>
          <a:bottom>
            <a:ln w="6350" cap="flat">
              <a:solidFill>
                <a:srgbClr val="707070"/>
              </a:solidFill>
              <a:prstDash val="solid"/>
              <a:miter lim="400000"/>
            </a:ln>
          </a:bottom>
          <a:insideH>
            <a:ln w="6350" cap="flat">
              <a:solidFill>
                <a:srgbClr val="707070"/>
              </a:solidFill>
              <a:prstDash val="solid"/>
              <a:miter lim="400000"/>
            </a:ln>
          </a:insideH>
          <a:insideV>
            <a:ln w="444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4445" cap="flat">
              <a:solidFill>
                <a:srgbClr val="000000"/>
              </a:solidFill>
              <a:prstDash val="solid"/>
              <a:miter lim="400000"/>
            </a:ln>
          </a:left>
          <a:right>
            <a:ln w="4445" cap="flat">
              <a:solidFill>
                <a:srgbClr val="000000"/>
              </a:solidFill>
              <a:prstDash val="solid"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4445" cap="flat">
              <a:solidFill>
                <a:srgbClr val="000000"/>
              </a:solidFill>
              <a:prstDash val="solid"/>
              <a:miter lim="400000"/>
            </a:ln>
          </a:insideH>
          <a:insideV>
            <a:ln w="444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1D8CCC"/>
        </a:fontRef>
        <a:srgbClr val="1D8CCC"/>
      </a:tcTxStyle>
      <a:tcStyle>
        <a:tcBdr>
          <a:left>
            <a:ln w="50800" cap="flat">
              <a:solidFill>
                <a:srgbClr val="1D8CCC"/>
              </a:solidFill>
              <a:prstDash val="solid"/>
              <a:miter lim="400000"/>
            </a:ln>
          </a:left>
          <a:right>
            <a:ln w="50800" cap="flat">
              <a:solidFill>
                <a:srgbClr val="1D8CCC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1D8CCC"/>
              </a:solidFill>
              <a:prstDash val="solid"/>
              <a:miter lim="400000"/>
            </a:ln>
          </a:bottom>
          <a:insideH>
            <a:ln w="4445" cap="flat">
              <a:solidFill>
                <a:srgbClr val="000000"/>
              </a:solidFill>
              <a:prstDash val="solid"/>
              <a:miter lim="400000"/>
            </a:ln>
          </a:insideH>
          <a:insideV>
            <a:ln w="50800" cap="flat">
              <a:solidFill>
                <a:srgbClr val="1D8CCC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62"/>
    <p:restoredTop sz="94678"/>
  </p:normalViewPr>
  <p:slideViewPr>
    <p:cSldViewPr snapToGrid="0" snapToObjects="1">
      <p:cViewPr varScale="1">
        <p:scale>
          <a:sx n="75" d="100"/>
          <a:sy n="75" d="100"/>
        </p:scale>
        <p:origin x="2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no Verschaeve" userId="bfd07110-6ca0-4932-95a0-087dfd715611" providerId="ADAL" clId="{639030C3-6758-F24F-960B-7BCA68B06C73}"/>
    <pc:docChg chg="custSel modSld">
      <pc:chgData name="Zeno Verschaeve" userId="bfd07110-6ca0-4932-95a0-087dfd715611" providerId="ADAL" clId="{639030C3-6758-F24F-960B-7BCA68B06C73}" dt="2021-01-08T12:48:12.038" v="0" actId="478"/>
      <pc:docMkLst>
        <pc:docMk/>
      </pc:docMkLst>
      <pc:sldChg chg="addSp delSp modSp mod">
        <pc:chgData name="Zeno Verschaeve" userId="bfd07110-6ca0-4932-95a0-087dfd715611" providerId="ADAL" clId="{639030C3-6758-F24F-960B-7BCA68B06C73}" dt="2021-01-08T12:48:12.038" v="0" actId="478"/>
        <pc:sldMkLst>
          <pc:docMk/>
          <pc:sldMk cId="0" sldId="257"/>
        </pc:sldMkLst>
        <pc:spChg chg="add mod">
          <ac:chgData name="Zeno Verschaeve" userId="bfd07110-6ca0-4932-95a0-087dfd715611" providerId="ADAL" clId="{639030C3-6758-F24F-960B-7BCA68B06C73}" dt="2021-01-08T12:48:12.038" v="0" actId="478"/>
          <ac:spMkLst>
            <pc:docMk/>
            <pc:sldMk cId="0" sldId="257"/>
            <ac:spMk id="3" creationId="{1797F074-1840-D341-9D1B-F98262CD4EE4}"/>
          </ac:spMkLst>
        </pc:spChg>
        <pc:spChg chg="del">
          <ac:chgData name="Zeno Verschaeve" userId="bfd07110-6ca0-4932-95a0-087dfd715611" providerId="ADAL" clId="{639030C3-6758-F24F-960B-7BCA68B06C73}" dt="2021-01-08T12:48:12.038" v="0" actId="478"/>
          <ac:spMkLst>
            <pc:docMk/>
            <pc:sldMk cId="0" sldId="257"/>
            <ac:spMk id="22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3615700000000006E-2"/>
          <c:y val="4.2073899999999997E-2"/>
          <c:w val="0.89691200000000004"/>
          <c:h val="0.888626000000000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Production Pack</c:v>
                </c:pt>
              </c:strCache>
            </c:strRef>
          </c:tx>
          <c:spPr>
            <a:ln w="101600" cap="flat">
              <a:solidFill>
                <a:srgbClr val="1D8CCC"/>
              </a:solidFill>
              <a:prstDash val="solid"/>
              <a:miter lim="400000"/>
            </a:ln>
            <a:effectLst/>
          </c:spPr>
          <c:marker>
            <c:symbol val="circle"/>
            <c:size val="24"/>
            <c:spPr>
              <a:solidFill>
                <a:srgbClr val="FFFFFF"/>
              </a:solidFill>
              <a:ln w="139700" cap="flat">
                <a:solidFill>
                  <a:srgbClr val="1D8CCC"/>
                </a:solidFill>
                <a:prstDash val="solid"/>
                <a:miter lim="400000"/>
              </a:ln>
              <a:effectLst/>
            </c:spPr>
          </c:marker>
          <c:dLbls>
            <c:numFmt formatCode="[$€-2]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 u="none" strike="noStrike">
                    <a:solidFill>
                      <a:srgbClr val="707070"/>
                    </a:solidFill>
                    <a:latin typeface="Proxima Nova Rg"/>
                  </a:defRPr>
                </a:pPr>
                <a:endParaRPr lang="en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214059</c:v>
                </c:pt>
                <c:pt idx="1">
                  <c:v>218194</c:v>
                </c:pt>
                <c:pt idx="2">
                  <c:v>318719</c:v>
                </c:pt>
                <c:pt idx="3">
                  <c:v>277000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76-C94F-AF24-C5B7F8430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404040"/>
                </a:solidFill>
                <a:latin typeface="Proxima Nova Rg"/>
              </a:defRPr>
            </a:pPr>
            <a:endParaRPr lang="en-B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30000"/>
          <c:min val="200000"/>
        </c:scaling>
        <c:delete val="0"/>
        <c:axPos val="l"/>
        <c:majorGridlines>
          <c:spPr>
            <a:ln w="9525" cap="flat">
              <a:solidFill>
                <a:srgbClr val="1D8CCC">
                  <a:alpha val="50000"/>
                </a:srgbClr>
              </a:solidFill>
              <a:prstDash val="solid"/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404040"/>
                </a:solidFill>
                <a:latin typeface="Proxima Nova Rg"/>
              </a:defRPr>
            </a:pPr>
            <a:endParaRPr lang="en-BE"/>
          </a:p>
        </c:txPr>
        <c:crossAx val="2094734552"/>
        <c:crosses val="autoZero"/>
        <c:crossBetween val="midCat"/>
        <c:majorUnit val="26000"/>
        <c:minorUnit val="13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/>
          <p:cNvSpPr/>
          <p:nvPr/>
        </p:nvSpPr>
        <p:spPr>
          <a:xfrm>
            <a:off x="-64242" y="-14791"/>
            <a:ext cx="62984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_ Presentation title…"/>
          <p:cNvSpPr txBox="1">
            <a:spLocks noGrp="1"/>
          </p:cNvSpPr>
          <p:nvPr>
            <p:ph type="body" sz="quarter" idx="21"/>
          </p:nvPr>
        </p:nvSpPr>
        <p:spPr>
          <a:xfrm>
            <a:off x="3484776" y="5353050"/>
            <a:ext cx="15298721" cy="3009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7000" cap="all">
                <a:solidFill>
                  <a:srgbClr val="484848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pPr>
            <a:r>
              <a:t>_</a:t>
            </a:r>
            <a:br/>
            <a:r>
              <a:rPr>
                <a:latin typeface="+mj-lt"/>
                <a:ea typeface="+mj-ea"/>
                <a:cs typeface="+mj-cs"/>
                <a:sym typeface="Proxima Nova Extrabold"/>
              </a:rPr>
              <a:t>Presentation title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50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Presentation subtitle</a:t>
            </a:r>
          </a:p>
        </p:txBody>
      </p:sp>
      <p:sp>
        <p:nvSpPr>
          <p:cNvPr id="15" name="Rectangle"/>
          <p:cNvSpPr/>
          <p:nvPr/>
        </p:nvSpPr>
        <p:spPr>
          <a:xfrm>
            <a:off x="-1259" y="-14791"/>
            <a:ext cx="2963177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74" y="12141250"/>
            <a:ext cx="2105912" cy="8529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Name Presentor…"/>
          <p:cNvSpPr txBox="1">
            <a:spLocks noGrp="1"/>
          </p:cNvSpPr>
          <p:nvPr>
            <p:ph type="body" sz="quarter" idx="22"/>
          </p:nvPr>
        </p:nvSpPr>
        <p:spPr>
          <a:xfrm>
            <a:off x="19496772" y="11116137"/>
            <a:ext cx="3800349" cy="208280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Proxima Nova Lt"/>
                <a:ea typeface="Proxima Nova Lt"/>
                <a:cs typeface="Proxima Nova Lt"/>
                <a:sym typeface="Proxima Nova Semibold"/>
              </a:defRPr>
            </a:pPr>
            <a:r>
              <a:t>Name Presentor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solidFill>
                  <a:srgbClr val="1D8CCC"/>
                </a:solidFill>
                <a:latin typeface="+mn-lt"/>
                <a:ea typeface="+mn-ea"/>
                <a:cs typeface="+mn-cs"/>
                <a:sym typeface="Proxima Nova"/>
              </a:defRPr>
            </a:pPr>
            <a:r>
              <a:t>function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rgbClr val="5E5E5E"/>
                </a:solidFill>
                <a:latin typeface="+mn-lt"/>
                <a:ea typeface="+mn-ea"/>
                <a:cs typeface="+mn-cs"/>
                <a:sym typeface="Proxima Nov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date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0701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701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50671">
              <a:lnSpc>
                <a:spcPct val="100000"/>
              </a:lnSpc>
              <a:spcBef>
                <a:spcPts val="0"/>
              </a:spcBef>
              <a:buSzTx/>
              <a:buNone/>
              <a:defRPr sz="5600" cap="all">
                <a:latin typeface="+mj-lt"/>
                <a:ea typeface="+mj-ea"/>
                <a:cs typeface="+mj-cs"/>
                <a:sym typeface="Proxima Nova Extra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45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“Hier is plaats voor een quote”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49572" y="5733590"/>
            <a:ext cx="15242946" cy="13208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8000" i="1"/>
            </a:lvl1pPr>
          </a:lstStyle>
          <a:p>
            <a:r>
              <a:t>“Hier is plaats voor een quote”</a:t>
            </a:r>
          </a:p>
        </p:txBody>
      </p:sp>
      <p:sp>
        <p:nvSpPr>
          <p:cNvPr id="154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5" name="Line"/>
          <p:cNvSpPr/>
          <p:nvPr/>
        </p:nvSpPr>
        <p:spPr>
          <a:xfrm flipV="1">
            <a:off x="5282516" y="4968730"/>
            <a:ext cx="1" cy="3778540"/>
          </a:xfrm>
          <a:prstGeom prst="line">
            <a:avLst/>
          </a:prstGeom>
          <a:ln w="38100">
            <a:solidFill>
              <a:srgbClr val="40404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6" name="Voornaam Naam - Lab9 Pr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892820" y="8012031"/>
            <a:ext cx="3969717" cy="4699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Proxima Nova Extrabold"/>
              </a:defRPr>
            </a:lvl1pPr>
          </a:lstStyle>
          <a:p>
            <a:r>
              <a:t>Voornaam Naam - Lab9 Pro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73369" y="1075927"/>
            <a:ext cx="20237262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solidFill>
                  <a:srgbClr val="404040"/>
                </a:solidFill>
                <a:latin typeface="+mj-lt"/>
                <a:ea typeface="+mj-ea"/>
                <a:cs typeface="+mj-cs"/>
                <a:sym typeface="Proxima Nova Extra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solidFill>
                  <a:srgbClr val="404040"/>
                </a:solidFill>
                <a:latin typeface="+mj-lt"/>
                <a:ea typeface="+mj-ea"/>
                <a:cs typeface="+mj-cs"/>
                <a:sym typeface="Proxima Nova Extra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solidFill>
                  <a:srgbClr val="404040"/>
                </a:solidFill>
                <a:latin typeface="+mj-lt"/>
                <a:ea typeface="+mj-ea"/>
                <a:cs typeface="+mj-cs"/>
                <a:sym typeface="Proxima Nova Extra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solidFill>
                  <a:srgbClr val="404040"/>
                </a:solidFill>
                <a:latin typeface="+mj-lt"/>
                <a:ea typeface="+mj-ea"/>
                <a:cs typeface="+mj-cs"/>
                <a:sym typeface="Proxima Nova Extra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solidFill>
                  <a:srgbClr val="404040"/>
                </a:solidFill>
                <a:latin typeface="+mj-lt"/>
                <a:ea typeface="+mj-ea"/>
                <a:cs typeface="+mj-cs"/>
                <a:sym typeface="Proxima Nova Extra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" name="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85891" y="8262180"/>
            <a:ext cx="20612218" cy="934780"/>
          </a:xfrm>
          <a:prstGeom prst="rect">
            <a:avLst/>
          </a:prstGeom>
        </p:spPr>
        <p:txBody>
          <a:bodyPr lIns="45719" tIns="45719" rIns="45719" bIns="45719" anchor="ctr"/>
          <a:lstStyle>
            <a:lvl1pPr marL="0" indent="0" algn="ctr" defTabSz="2267655">
              <a:lnSpc>
                <a:spcPct val="80000"/>
              </a:lnSpc>
              <a:spcBef>
                <a:spcPts val="0"/>
              </a:spcBef>
              <a:buSzTx/>
              <a:buNone/>
              <a:defRPr sz="5580" cap="all" spc="-111">
                <a:latin typeface="+mn-lt"/>
                <a:ea typeface="+mn-ea"/>
                <a:cs typeface="+mn-cs"/>
                <a:sym typeface="Proxima Nova"/>
              </a:defRPr>
            </a:lvl1pPr>
          </a:lstStyle>
          <a:p>
            <a:r>
              <a:t>Informatie</a:t>
            </a:r>
          </a:p>
        </p:txBody>
      </p:sp>
      <p:sp>
        <p:nvSpPr>
          <p:cNvPr id="166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Table"/>
          <p:cNvGraphicFramePr/>
          <p:nvPr/>
        </p:nvGraphicFramePr>
        <p:xfrm>
          <a:off x="2110075" y="3503818"/>
          <a:ext cx="21424684" cy="7038599"/>
        </p:xfrm>
        <a:graphic>
          <a:graphicData uri="http://schemas.openxmlformats.org/drawingml/2006/table">
            <a:tbl>
              <a:tblPr firstRow="1" firstCol="1">
                <a:tableStyleId>{D51ADE6A-740E-44AE-83CC-AE7238B6C88D}</a:tableStyleId>
              </a:tblPr>
              <a:tblGrid>
                <a:gridCol w="428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872">
                <a:tc>
                  <a:txBody>
                    <a:bodyPr/>
                    <a:lstStyle/>
                    <a:p>
                      <a:pPr defTabSz="457200">
                        <a:defRPr sz="2000" b="0">
                          <a:sym typeface="Proxima Nova Extrabold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2020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Budget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Omzet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2019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872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85 : Budget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97.000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53.253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72.714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45.125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86 : Support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187.000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102.663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105.297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109.075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87 : Essential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549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554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391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88 :  Full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115.000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63.135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46.912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61.711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638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89 : Remote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72.000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39.528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50.294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48.946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38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404040"/>
                          </a:solidFill>
                          <a:sym typeface="Proxima Nova Extrabold"/>
                        </a:rPr>
                        <a:t>TOTAAL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solidFill>
                            <a:srgbClr val="404040"/>
                          </a:solidFill>
                          <a:latin typeface="+mj-lt"/>
                          <a:ea typeface="+mj-ea"/>
                          <a:cs typeface="+mj-cs"/>
                          <a:sym typeface="Proxima Nova Extrabold"/>
                        </a:rPr>
                        <a:t>472.000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solidFill>
                            <a:srgbClr val="404040"/>
                          </a:solidFill>
                          <a:latin typeface="+mj-lt"/>
                          <a:ea typeface="+mj-ea"/>
                          <a:cs typeface="+mj-cs"/>
                          <a:sym typeface="Proxima Nova Extrabold"/>
                        </a:rPr>
                        <a:t>259.128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solidFill>
                            <a:srgbClr val="404040"/>
                          </a:solidFill>
                          <a:latin typeface="+mj-lt"/>
                          <a:ea typeface="+mj-ea"/>
                          <a:cs typeface="+mj-cs"/>
                          <a:sym typeface="Proxima Nova Extrabold"/>
                        </a:rPr>
                        <a:t>275.771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 sz="2500">
                          <a:solidFill>
                            <a:srgbClr val="404040"/>
                          </a:solidFill>
                          <a:latin typeface="+mj-lt"/>
                          <a:ea typeface="+mj-ea"/>
                          <a:cs typeface="+mj-cs"/>
                          <a:sym typeface="Proxima Nova Extrabold"/>
                        </a:rPr>
                        <a:t>265.248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5" name="Title of table"/>
          <p:cNvSpPr txBox="1">
            <a:spLocks noGrp="1"/>
          </p:cNvSpPr>
          <p:nvPr>
            <p:ph type="title" hasCustomPrompt="1"/>
          </p:nvPr>
        </p:nvSpPr>
        <p:spPr>
          <a:xfrm>
            <a:off x="2068782" y="1299657"/>
            <a:ext cx="21971001" cy="1435101"/>
          </a:xfrm>
          <a:prstGeom prst="rect">
            <a:avLst/>
          </a:prstGeom>
        </p:spPr>
        <p:txBody>
          <a:bodyPr/>
          <a:lstStyle/>
          <a:p>
            <a:r>
              <a:t>Title of table</a:t>
            </a:r>
          </a:p>
        </p:txBody>
      </p:sp>
      <p:sp>
        <p:nvSpPr>
          <p:cNvPr id="176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of table"/>
          <p:cNvSpPr txBox="1">
            <a:spLocks noGrp="1"/>
          </p:cNvSpPr>
          <p:nvPr>
            <p:ph type="title" hasCustomPrompt="1"/>
          </p:nvPr>
        </p:nvSpPr>
        <p:spPr>
          <a:xfrm>
            <a:off x="2068782" y="1318003"/>
            <a:ext cx="21971001" cy="1435101"/>
          </a:xfrm>
          <a:prstGeom prst="rect">
            <a:avLst/>
          </a:prstGeom>
        </p:spPr>
        <p:txBody>
          <a:bodyPr/>
          <a:lstStyle/>
          <a:p>
            <a:r>
              <a:t>Title of table</a:t>
            </a:r>
          </a:p>
        </p:txBody>
      </p:sp>
      <p:graphicFrame>
        <p:nvGraphicFramePr>
          <p:cNvPr id="185" name="2D Line Chart"/>
          <p:cNvGraphicFramePr/>
          <p:nvPr/>
        </p:nvGraphicFramePr>
        <p:xfrm>
          <a:off x="3227245" y="3621354"/>
          <a:ext cx="19654076" cy="9055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6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dobeStock_74324129.jpeg"/>
          <p:cNvSpPr>
            <a:spLocks noGrp="1"/>
          </p:cNvSpPr>
          <p:nvPr>
            <p:ph type="pic" sz="half" idx="21"/>
          </p:nvPr>
        </p:nvSpPr>
        <p:spPr>
          <a:xfrm>
            <a:off x="15760700" y="-1155740"/>
            <a:ext cx="7423448" cy="102616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" name="AdobeStock_178134454.jpeg"/>
          <p:cNvSpPr>
            <a:spLocks noGrp="1"/>
          </p:cNvSpPr>
          <p:nvPr>
            <p:ph type="pic" sz="half" idx="22"/>
          </p:nvPr>
        </p:nvSpPr>
        <p:spPr>
          <a:xfrm>
            <a:off x="15760700" y="4217821"/>
            <a:ext cx="7423560" cy="111770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AdobeStock_143534423.jpeg"/>
          <p:cNvSpPr>
            <a:spLocks noGrp="1"/>
          </p:cNvSpPr>
          <p:nvPr>
            <p:ph type="pic" idx="23"/>
          </p:nvPr>
        </p:nvSpPr>
        <p:spPr>
          <a:xfrm>
            <a:off x="-137335" y="1270000"/>
            <a:ext cx="168655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AdobeStock_143534423.jpe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"/>
          <p:cNvSpPr>
            <a:spLocks noGrp="1"/>
          </p:cNvSpPr>
          <p:nvPr>
            <p:ph type="pic" idx="21"/>
          </p:nvPr>
        </p:nvSpPr>
        <p:spPr>
          <a:xfrm>
            <a:off x="-302836" y="-1471079"/>
            <a:ext cx="24989672" cy="16658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" name="Name Presentor…"/>
          <p:cNvSpPr txBox="1">
            <a:spLocks noGrp="1"/>
          </p:cNvSpPr>
          <p:nvPr>
            <p:ph type="body" sz="quarter" idx="22"/>
          </p:nvPr>
        </p:nvSpPr>
        <p:spPr>
          <a:xfrm>
            <a:off x="19680237" y="11126985"/>
            <a:ext cx="3800349" cy="208280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Proxima Nova Lt"/>
                <a:ea typeface="Proxima Nova Lt"/>
                <a:cs typeface="Proxima Nova Lt"/>
                <a:sym typeface="Proxima Nova Semibold"/>
              </a:defRPr>
            </a:pPr>
            <a:r>
              <a:t>Name Presentor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solidFill>
                  <a:srgbClr val="1D8CCC"/>
                </a:solidFill>
                <a:latin typeface="+mn-lt"/>
                <a:ea typeface="+mn-ea"/>
                <a:cs typeface="+mn-cs"/>
                <a:sym typeface="Proxima Nova"/>
              </a:defRPr>
            </a:pPr>
            <a:r>
              <a:t>function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rgbClr val="5E5E5E"/>
                </a:solidFill>
                <a:latin typeface="+mn-lt"/>
                <a:ea typeface="+mn-ea"/>
                <a:cs typeface="+mn-cs"/>
                <a:sym typeface="Proxima Nov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date</a:t>
            </a:r>
          </a:p>
        </p:txBody>
      </p:sp>
      <p:sp>
        <p:nvSpPr>
          <p:cNvPr id="27" name="Image"/>
          <p:cNvSpPr>
            <a:spLocks noGrp="1"/>
          </p:cNvSpPr>
          <p:nvPr>
            <p:ph type="pic" sz="quarter" idx="23"/>
          </p:nvPr>
        </p:nvSpPr>
        <p:spPr>
          <a:xfrm>
            <a:off x="9079785" y="5597421"/>
            <a:ext cx="6224430" cy="2521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mage"/>
          <p:cNvSpPr>
            <a:spLocks noGrp="1"/>
          </p:cNvSpPr>
          <p:nvPr>
            <p:ph type="pic" idx="21"/>
          </p:nvPr>
        </p:nvSpPr>
        <p:spPr>
          <a:xfrm>
            <a:off x="15181426" y="0"/>
            <a:ext cx="10592714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Agendapunt 3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78545" y="4310000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3</a:t>
            </a:r>
          </a:p>
        </p:txBody>
      </p:sp>
      <p:sp>
        <p:nvSpPr>
          <p:cNvPr id="37" name="Agendapunt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78545" y="1392915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1</a:t>
            </a:r>
          </a:p>
        </p:txBody>
      </p:sp>
      <p:sp>
        <p:nvSpPr>
          <p:cNvPr id="38" name="Agendapunt 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78545" y="2851457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2</a:t>
            </a:r>
          </a:p>
        </p:txBody>
      </p:sp>
      <p:sp>
        <p:nvSpPr>
          <p:cNvPr id="39" name="Agendapunt 4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133584" y="5768542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4</a:t>
            </a:r>
          </a:p>
        </p:txBody>
      </p:sp>
      <p:sp>
        <p:nvSpPr>
          <p:cNvPr id="40" name="Agendapunt 5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133584" y="7227084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5</a:t>
            </a:r>
          </a:p>
        </p:txBody>
      </p:sp>
      <p:sp>
        <p:nvSpPr>
          <p:cNvPr id="41" name="Agendapunt 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133584" y="8685626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6</a:t>
            </a:r>
          </a:p>
        </p:txBody>
      </p:sp>
      <p:sp>
        <p:nvSpPr>
          <p:cNvPr id="42" name="Agendapunt 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133584" y="10144169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7</a:t>
            </a:r>
          </a:p>
        </p:txBody>
      </p:sp>
      <p:sp>
        <p:nvSpPr>
          <p:cNvPr id="43" name="&gt;"/>
          <p:cNvSpPr txBox="1">
            <a:spLocks noGrp="1"/>
          </p:cNvSpPr>
          <p:nvPr>
            <p:ph type="body" sz="quarter" idx="29"/>
          </p:nvPr>
        </p:nvSpPr>
        <p:spPr>
          <a:xfrm>
            <a:off x="670434" y="1392915"/>
            <a:ext cx="373381" cy="7112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&gt;</a:t>
            </a:r>
          </a:p>
        </p:txBody>
      </p:sp>
      <p:sp>
        <p:nvSpPr>
          <p:cNvPr id="44" name="Omschrijving agenda punt 1…"/>
          <p:cNvSpPr txBox="1">
            <a:spLocks noGrp="1"/>
          </p:cNvSpPr>
          <p:nvPr>
            <p:ph type="body" sz="quarter" idx="30"/>
          </p:nvPr>
        </p:nvSpPr>
        <p:spPr>
          <a:xfrm>
            <a:off x="7476964" y="1312988"/>
            <a:ext cx="7959243" cy="824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6719" indent="-426719">
              <a:buChar char="-"/>
            </a:pPr>
            <a:r>
              <a:t>Omschrijving agenda punt 1</a:t>
            </a:r>
          </a:p>
          <a:p>
            <a:pPr marL="426719" indent="-426719">
              <a:buChar char="-"/>
            </a:pPr>
            <a:r>
              <a:t>Omschrijving agenda punt 2</a:t>
            </a:r>
          </a:p>
          <a:p>
            <a:pPr marL="426719" indent="-426719">
              <a:buChar char="-"/>
            </a:pPr>
            <a:r>
              <a:t>Omschrijving agenda punt 3</a:t>
            </a:r>
          </a:p>
          <a:p>
            <a:pPr marL="426719" indent="-426719">
              <a:buChar char="-"/>
            </a:pPr>
            <a:r>
              <a:t>Omschrijving agenda punt 4</a:t>
            </a:r>
          </a:p>
          <a:p>
            <a:pPr marL="426719" indent="-426719">
              <a:buChar char="-"/>
            </a:pPr>
            <a:r>
              <a:t>Omschrijving agenda punt 5</a:t>
            </a:r>
          </a:p>
          <a:p>
            <a:pPr marL="426719" indent="-426719">
              <a:buChar char="-"/>
            </a:pPr>
            <a:r>
              <a:t>Omschrijving agenda punt 6</a:t>
            </a:r>
          </a:p>
          <a:p>
            <a:pPr marL="426719" indent="-426719">
              <a:buChar char="-"/>
            </a:pPr>
            <a:r>
              <a:t>Omschrijving agenda punt 7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003975" y="1270000"/>
            <a:ext cx="9779001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53" name="Subtile slide"/>
          <p:cNvSpPr txBox="1">
            <a:spLocks noGrp="1"/>
          </p:cNvSpPr>
          <p:nvPr>
            <p:ph type="body" sz="quarter" idx="21"/>
          </p:nvPr>
        </p:nvSpPr>
        <p:spPr>
          <a:xfrm>
            <a:off x="7018303" y="7176284"/>
            <a:ext cx="9162714" cy="8763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1pPr>
          </a:lstStyle>
          <a:p>
            <a:r>
              <a:t>Subtile slide</a:t>
            </a:r>
          </a:p>
        </p:txBody>
      </p:sp>
      <p:sp>
        <p:nvSpPr>
          <p:cNvPr id="54" name="Agendapunt 3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78545" y="4310000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3</a:t>
            </a:r>
          </a:p>
        </p:txBody>
      </p:sp>
      <p:sp>
        <p:nvSpPr>
          <p:cNvPr id="55" name="Agendapunt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78545" y="1392915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1</a:t>
            </a:r>
          </a:p>
        </p:txBody>
      </p:sp>
      <p:sp>
        <p:nvSpPr>
          <p:cNvPr id="56" name="Agendapunt 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78545" y="2851457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2</a:t>
            </a:r>
          </a:p>
        </p:txBody>
      </p:sp>
      <p:sp>
        <p:nvSpPr>
          <p:cNvPr id="57" name="Agendapunt 4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133584" y="5768542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4</a:t>
            </a:r>
          </a:p>
        </p:txBody>
      </p:sp>
      <p:sp>
        <p:nvSpPr>
          <p:cNvPr id="58" name="Agendapunt 5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133584" y="7227084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5</a:t>
            </a:r>
          </a:p>
        </p:txBody>
      </p:sp>
      <p:sp>
        <p:nvSpPr>
          <p:cNvPr id="59" name="Agendapunt 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133584" y="8685626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6</a:t>
            </a:r>
          </a:p>
        </p:txBody>
      </p:sp>
      <p:sp>
        <p:nvSpPr>
          <p:cNvPr id="60" name="Agendapunt 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133584" y="10144169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7</a:t>
            </a:r>
          </a:p>
        </p:txBody>
      </p:sp>
      <p:sp>
        <p:nvSpPr>
          <p:cNvPr id="61" name="&gt;"/>
          <p:cNvSpPr txBox="1">
            <a:spLocks noGrp="1"/>
          </p:cNvSpPr>
          <p:nvPr>
            <p:ph type="body" sz="quarter" idx="29"/>
          </p:nvPr>
        </p:nvSpPr>
        <p:spPr>
          <a:xfrm>
            <a:off x="670434" y="1392915"/>
            <a:ext cx="373381" cy="7112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&gt;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AdobeStock_171158251.jpeg"/>
          <p:cNvSpPr>
            <a:spLocks noGrp="1"/>
          </p:cNvSpPr>
          <p:nvPr>
            <p:ph type="pic" idx="21"/>
          </p:nvPr>
        </p:nvSpPr>
        <p:spPr>
          <a:xfrm>
            <a:off x="13530022" y="129205"/>
            <a:ext cx="11438237" cy="14448297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Agendapunt 3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78545" y="4310000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3</a:t>
            </a:r>
          </a:p>
        </p:txBody>
      </p:sp>
      <p:sp>
        <p:nvSpPr>
          <p:cNvPr id="71" name="Agendapunt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78545" y="1392915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1</a:t>
            </a:r>
          </a:p>
        </p:txBody>
      </p:sp>
      <p:sp>
        <p:nvSpPr>
          <p:cNvPr id="72" name="Agendapunt 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78545" y="2851457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2</a:t>
            </a:r>
          </a:p>
        </p:txBody>
      </p:sp>
      <p:sp>
        <p:nvSpPr>
          <p:cNvPr id="73" name="Agendapunt 4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133584" y="5768542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4</a:t>
            </a:r>
          </a:p>
        </p:txBody>
      </p:sp>
      <p:sp>
        <p:nvSpPr>
          <p:cNvPr id="74" name="Agendapunt 5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133584" y="7227084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5</a:t>
            </a:r>
          </a:p>
        </p:txBody>
      </p:sp>
      <p:sp>
        <p:nvSpPr>
          <p:cNvPr id="75" name="Agendapunt 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133584" y="8685626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6</a:t>
            </a:r>
          </a:p>
        </p:txBody>
      </p:sp>
      <p:sp>
        <p:nvSpPr>
          <p:cNvPr id="76" name="Agendapunt 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133584" y="10144169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7</a:t>
            </a:r>
          </a:p>
        </p:txBody>
      </p:sp>
      <p:sp>
        <p:nvSpPr>
          <p:cNvPr id="77" name="&gt;"/>
          <p:cNvSpPr txBox="1">
            <a:spLocks noGrp="1"/>
          </p:cNvSpPr>
          <p:nvPr>
            <p:ph type="body" sz="quarter" idx="29"/>
          </p:nvPr>
        </p:nvSpPr>
        <p:spPr>
          <a:xfrm>
            <a:off x="670434" y="1392915"/>
            <a:ext cx="373381" cy="7112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&gt;</a:t>
            </a:r>
          </a:p>
        </p:txBody>
      </p:sp>
      <p:sp>
        <p:nvSpPr>
          <p:cNvPr id="7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003975" y="1969950"/>
            <a:ext cx="9779001" cy="518232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quarter" idx="30"/>
          </p:nvPr>
        </p:nvSpPr>
        <p:spPr>
          <a:xfrm>
            <a:off x="7003975" y="6950498"/>
            <a:ext cx="9779001" cy="53854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latin typeface="+mn-lt"/>
                <a:ea typeface="+mn-ea"/>
                <a:cs typeface="+mn-cs"/>
                <a:sym typeface="Proxima No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64447" y="2372962"/>
            <a:ext cx="21971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50671">
              <a:lnSpc>
                <a:spcPct val="100000"/>
              </a:lnSpc>
              <a:spcBef>
                <a:spcPts val="0"/>
              </a:spcBef>
              <a:buSzTx/>
              <a:buNone/>
              <a:defRPr sz="5600" cap="all">
                <a:latin typeface="+mj-lt"/>
                <a:ea typeface="+mj-ea"/>
                <a:cs typeface="+mj-cs"/>
                <a:sym typeface="Proxima Nova Extra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8" name="Agendapunt 3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78545" y="4310000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3</a:t>
            </a:r>
          </a:p>
        </p:txBody>
      </p:sp>
      <p:sp>
        <p:nvSpPr>
          <p:cNvPr id="89" name="Agendapunt 1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78545" y="1392915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1</a:t>
            </a:r>
          </a:p>
        </p:txBody>
      </p:sp>
      <p:sp>
        <p:nvSpPr>
          <p:cNvPr id="90" name="Agendapunt 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78545" y="2851457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2</a:t>
            </a:r>
          </a:p>
        </p:txBody>
      </p:sp>
      <p:sp>
        <p:nvSpPr>
          <p:cNvPr id="91" name="Agendapunt 4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133584" y="5768542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4</a:t>
            </a:r>
          </a:p>
        </p:txBody>
      </p:sp>
      <p:sp>
        <p:nvSpPr>
          <p:cNvPr id="92" name="Agendapunt 5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133584" y="7227084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5</a:t>
            </a:r>
          </a:p>
        </p:txBody>
      </p:sp>
      <p:sp>
        <p:nvSpPr>
          <p:cNvPr id="93" name="Agendapunt 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133584" y="8685626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6</a:t>
            </a:r>
          </a:p>
        </p:txBody>
      </p:sp>
      <p:sp>
        <p:nvSpPr>
          <p:cNvPr id="94" name="Agendapunt 7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133584" y="10144169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7</a:t>
            </a:r>
          </a:p>
        </p:txBody>
      </p:sp>
      <p:sp>
        <p:nvSpPr>
          <p:cNvPr id="95" name="&gt;"/>
          <p:cNvSpPr txBox="1">
            <a:spLocks noGrp="1"/>
          </p:cNvSpPr>
          <p:nvPr>
            <p:ph type="body" sz="quarter" idx="29"/>
          </p:nvPr>
        </p:nvSpPr>
        <p:spPr>
          <a:xfrm>
            <a:off x="670434" y="1392915"/>
            <a:ext cx="373381" cy="7112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&gt;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gendapunt 3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78545" y="4310000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3</a:t>
            </a:r>
          </a:p>
        </p:txBody>
      </p:sp>
      <p:sp>
        <p:nvSpPr>
          <p:cNvPr id="106" name="Agendapunt 1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78545" y="1392915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1</a:t>
            </a:r>
          </a:p>
        </p:txBody>
      </p:sp>
      <p:sp>
        <p:nvSpPr>
          <p:cNvPr id="107" name="Agendapunt 2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78545" y="2851457"/>
            <a:ext cx="4533773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2</a:t>
            </a:r>
          </a:p>
        </p:txBody>
      </p:sp>
      <p:sp>
        <p:nvSpPr>
          <p:cNvPr id="108" name="Agendapunt 4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133584" y="5768542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4</a:t>
            </a:r>
          </a:p>
        </p:txBody>
      </p:sp>
      <p:sp>
        <p:nvSpPr>
          <p:cNvPr id="109" name="Agendapunt 5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133584" y="7227084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5</a:t>
            </a:r>
          </a:p>
        </p:txBody>
      </p:sp>
      <p:sp>
        <p:nvSpPr>
          <p:cNvPr id="110" name="Agendapunt 6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133584" y="8685626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6</a:t>
            </a:r>
          </a:p>
        </p:txBody>
      </p:sp>
      <p:sp>
        <p:nvSpPr>
          <p:cNvPr id="111" name="Agendapunt 7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133584" y="10144169"/>
            <a:ext cx="4533774" cy="7112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 cap="all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Agendapunt 7</a:t>
            </a:r>
          </a:p>
        </p:txBody>
      </p:sp>
      <p:sp>
        <p:nvSpPr>
          <p:cNvPr id="112" name="&gt;"/>
          <p:cNvSpPr txBox="1">
            <a:spLocks noGrp="1"/>
          </p:cNvSpPr>
          <p:nvPr>
            <p:ph type="body" sz="quarter" idx="28"/>
          </p:nvPr>
        </p:nvSpPr>
        <p:spPr>
          <a:xfrm>
            <a:off x="670434" y="1392915"/>
            <a:ext cx="373381" cy="7112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lvl1pPr>
          </a:lstStyle>
          <a:p>
            <a:r>
              <a:t>&gt;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205786" y="1478191"/>
            <a:ext cx="16273550" cy="11247107"/>
          </a:xfrm>
          <a:prstGeom prst="rect">
            <a:avLst/>
          </a:prstGeom>
        </p:spPr>
        <p:txBody>
          <a:bodyPr numCol="2" spcCol="813677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02366" y="2372962"/>
            <a:ext cx="9779001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50671">
              <a:lnSpc>
                <a:spcPct val="100000"/>
              </a:lnSpc>
              <a:spcBef>
                <a:spcPts val="0"/>
              </a:spcBef>
              <a:buSzTx/>
              <a:buNone/>
              <a:defRPr sz="5600" cap="all">
                <a:latin typeface="+mj-lt"/>
                <a:ea typeface="+mj-ea"/>
                <a:cs typeface="+mj-cs"/>
                <a:sym typeface="Proxima Nova Extra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22" name="AdobeStock_143534423.jpeg"/>
          <p:cNvSpPr>
            <a:spLocks noGrp="1"/>
          </p:cNvSpPr>
          <p:nvPr>
            <p:ph type="pic" idx="22"/>
          </p:nvPr>
        </p:nvSpPr>
        <p:spPr>
          <a:xfrm>
            <a:off x="9259283" y="1263848"/>
            <a:ext cx="16782307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002366" y="1079500"/>
            <a:ext cx="9779001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02366" y="4248504"/>
            <a:ext cx="9779001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Rectangle"/>
          <p:cNvSpPr/>
          <p:nvPr/>
        </p:nvSpPr>
        <p:spPr>
          <a:xfrm>
            <a:off x="-1259" y="-14791"/>
            <a:ext cx="1236654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76" y="12977586"/>
            <a:ext cx="730904" cy="29604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188630" y="4533900"/>
            <a:ext cx="21971004" cy="4648200"/>
          </a:xfrm>
          <a:prstGeom prst="rect">
            <a:avLst/>
          </a:prstGeom>
        </p:spPr>
        <p:txBody>
          <a:bodyPr anchor="ctr"/>
          <a:lstStyle/>
          <a:p>
            <a:r>
              <a:t>Section Title</a:t>
            </a:r>
          </a:p>
        </p:txBody>
      </p:sp>
      <p:sp>
        <p:nvSpPr>
          <p:cNvPr id="135" name="Rectangle"/>
          <p:cNvSpPr/>
          <p:nvPr/>
        </p:nvSpPr>
        <p:spPr>
          <a:xfrm>
            <a:off x="-1259" y="-14791"/>
            <a:ext cx="328076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259" y="-14791"/>
            <a:ext cx="5943327" cy="13745582"/>
          </a:xfrm>
          <a:prstGeom prst="rect">
            <a:avLst/>
          </a:prstGeom>
          <a:solidFill>
            <a:srgbClr val="1D96C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17449" y="12141250"/>
            <a:ext cx="2105912" cy="852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664447" y="4248504"/>
            <a:ext cx="21971001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7664447" y="1079500"/>
            <a:ext cx="21971001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1pPr>
      <a:lvl2pPr marL="0" marR="0" indent="457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2pPr>
      <a:lvl3pPr marL="0" marR="0" indent="914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3pPr>
      <a:lvl4pPr marL="0" marR="0" indent="1371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4pPr>
      <a:lvl5pPr marL="0" marR="0" indent="18288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5pPr>
      <a:lvl6pPr marL="0" marR="0" indent="22860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6pPr>
      <a:lvl7pPr marL="0" marR="0" indent="2743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7pPr>
      <a:lvl8pPr marL="0" marR="0" indent="3200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8pPr>
      <a:lvl9pPr marL="0" marR="0" indent="3657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all" spc="0" baseline="0">
          <a:solidFill>
            <a:srgbClr val="484848"/>
          </a:solidFill>
          <a:uFillTx/>
          <a:latin typeface="+mj-lt"/>
          <a:ea typeface="+mj-ea"/>
          <a:cs typeface="+mj-cs"/>
          <a:sym typeface="Proxima Nova Extrabold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707070"/>
          </a:solidFill>
          <a:uFillTx/>
          <a:latin typeface="Proxima Nova Lt"/>
          <a:ea typeface="Proxima Nova Lt"/>
          <a:cs typeface="Proxima Nova Lt"/>
          <a:sym typeface="Proxima Nov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resentation title…"/>
          <p:cNvSpPr txBox="1">
            <a:spLocks noGrp="1"/>
          </p:cNvSpPr>
          <p:nvPr>
            <p:ph type="body" idx="21"/>
          </p:nvPr>
        </p:nvSpPr>
        <p:spPr>
          <a:xfrm>
            <a:off x="3980129" y="5353050"/>
            <a:ext cx="15298722" cy="30099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7000" cap="all">
                <a:solidFill>
                  <a:srgbClr val="484848"/>
                </a:solidFill>
                <a:latin typeface="Proxima Nova Bl"/>
                <a:ea typeface="Proxima Nova Bl"/>
                <a:cs typeface="Proxima Nova Bl"/>
                <a:sym typeface="Proxima Nova Black"/>
              </a:defRPr>
            </a:pPr>
            <a:br/>
            <a:r>
              <a:rPr>
                <a:latin typeface="+mj-lt"/>
                <a:ea typeface="+mj-ea"/>
                <a:cs typeface="+mj-cs"/>
                <a:sym typeface="Proxima Nova Extrabold"/>
              </a:rPr>
              <a:t>Presentation title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50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Presentation subtitle</a:t>
            </a:r>
          </a:p>
        </p:txBody>
      </p:sp>
      <p:sp>
        <p:nvSpPr>
          <p:cNvPr id="222" name="Name Presentor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Proxima Nova Lt"/>
                <a:ea typeface="Proxima Nova Lt"/>
                <a:cs typeface="Proxima Nova Lt"/>
                <a:sym typeface="Proxima Nova Semibold"/>
              </a:defRPr>
            </a:pPr>
            <a:r>
              <a:t>Name Presentor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solidFill>
                  <a:srgbClr val="1D8CCC"/>
                </a:solidFill>
                <a:latin typeface="+mn-lt"/>
                <a:ea typeface="+mn-ea"/>
                <a:cs typeface="+mn-cs"/>
                <a:sym typeface="Proxima Nova"/>
              </a:defRPr>
            </a:pPr>
            <a:r>
              <a:t>function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rgbClr val="5E5E5E"/>
                </a:solidFill>
                <a:latin typeface="+mn-lt"/>
                <a:ea typeface="+mn-ea"/>
                <a:cs typeface="+mn-cs"/>
                <a:sym typeface="Proxima Nov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date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3509"/>
          <a:stretch>
            <a:fillRect/>
          </a:stretch>
        </p:blipFill>
        <p:spPr>
          <a:xfrm>
            <a:off x="16612449" y="0"/>
            <a:ext cx="9161691" cy="13716001"/>
          </a:xfrm>
          <a:prstGeom prst="rect">
            <a:avLst/>
          </a:prstGeom>
        </p:spPr>
      </p:pic>
      <p:sp>
        <p:nvSpPr>
          <p:cNvPr id="225" name="Agendapunt 3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Agendapunt 1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27" name="Agendapunt 2"/>
          <p:cNvSpPr txBox="1"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Agendapunt 4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Agendapunt 6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Agendapunt 7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&gt;"/>
          <p:cNvSpPr txBox="1"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&gt;</a:t>
            </a:r>
          </a:p>
        </p:txBody>
      </p:sp>
      <p:sp>
        <p:nvSpPr>
          <p:cNvPr id="233" name="Omschrijving agenda punt 1…"/>
          <p:cNvSpPr txBox="1">
            <a:spLocks noGrp="1"/>
          </p:cNvSpPr>
          <p:nvPr>
            <p:ph type="body" idx="30"/>
          </p:nvPr>
        </p:nvSpPr>
        <p:spPr>
          <a:prstGeom prst="rect">
            <a:avLst/>
          </a:prstGeom>
        </p:spPr>
        <p:txBody>
          <a:bodyPr/>
          <a:lstStyle/>
          <a:p>
            <a:pPr marL="426719" indent="-426719">
              <a:buChar char="-"/>
            </a:pPr>
            <a:r>
              <a:t>Omschrijving agenda punt 1</a:t>
            </a:r>
          </a:p>
          <a:p>
            <a:pPr marL="426719" indent="-426719">
              <a:buChar char="-"/>
            </a:pPr>
            <a:r>
              <a:t>Omschrijving agenda punt 2</a:t>
            </a:r>
          </a:p>
          <a:p>
            <a:pPr marL="426719" indent="-426719">
              <a:buChar char="-"/>
            </a:pPr>
            <a:r>
              <a:t>Omschrijving agenda punt 3</a:t>
            </a:r>
          </a:p>
          <a:p>
            <a:pPr marL="426719" indent="-426719">
              <a:buChar char="-"/>
            </a:pPr>
            <a:r>
              <a:t>Omschrijving agenda punt 4</a:t>
            </a:r>
          </a:p>
          <a:p>
            <a:pPr marL="426719" indent="-426719">
              <a:buChar char="-"/>
            </a:pPr>
            <a:r>
              <a:t>Omschrijving agenda punt 5</a:t>
            </a:r>
          </a:p>
          <a:p>
            <a:pPr marL="426719" indent="-426719">
              <a:buChar char="-"/>
            </a:pPr>
            <a:r>
              <a:t>Omschrijving agenda punt 6</a:t>
            </a:r>
          </a:p>
          <a:p>
            <a:pPr marL="426719" indent="-426719">
              <a:buChar char="-"/>
            </a:pPr>
            <a:r>
              <a:t>Omschrijving agenda punt 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7F074-1840-D341-9D1B-F98262CD4E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BE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36" name="Subtile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Subtile</a:t>
            </a:r>
            <a:r>
              <a:rPr dirty="0"/>
              <a:t> slide</a:t>
            </a:r>
          </a:p>
        </p:txBody>
      </p:sp>
      <p:sp>
        <p:nvSpPr>
          <p:cNvPr id="237" name="Agendapunt 3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Agendapunt 1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Agendapunt 2"/>
          <p:cNvSpPr txBox="1"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Agendapunt 4"/>
          <p:cNvSpPr txBox="1"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Agendapunt 5"/>
          <p:cNvSpPr txBox="1"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Agendapunt 6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Agendapunt 7"/>
          <p:cNvSpPr txBox="1"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&gt;"/>
          <p:cNvSpPr txBox="1"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&gt;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Dit is een tab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Dit is een tabel</a:t>
            </a:r>
          </a:p>
        </p:txBody>
      </p:sp>
      <p:sp>
        <p:nvSpPr>
          <p:cNvPr id="247" name="Hier komt extra info"/>
          <p:cNvSpPr txBox="1">
            <a:spLocks noGrp="1"/>
          </p:cNvSpPr>
          <p:nvPr>
            <p:ph type="body" idx="21"/>
          </p:nvPr>
        </p:nvSpPr>
        <p:spPr>
          <a:xfrm>
            <a:off x="20701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Hier komt extra info</a:t>
            </a:r>
          </a:p>
        </p:txBody>
      </p:sp>
      <p:graphicFrame>
        <p:nvGraphicFramePr>
          <p:cNvPr id="248" name="Table"/>
          <p:cNvGraphicFramePr/>
          <p:nvPr/>
        </p:nvGraphicFramePr>
        <p:xfrm>
          <a:off x="2110075" y="4439487"/>
          <a:ext cx="21424684" cy="7038599"/>
        </p:xfrm>
        <a:graphic>
          <a:graphicData uri="http://schemas.openxmlformats.org/drawingml/2006/table">
            <a:tbl>
              <a:tblPr firstRow="1" firstCol="1" bandRow="1">
                <a:tableStyleId>{D51ADE6A-740E-44AE-83CC-AE7238B6C88D}</a:tableStyleId>
              </a:tblPr>
              <a:tblGrid>
                <a:gridCol w="428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4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872">
                <a:tc>
                  <a:txBody>
                    <a:bodyPr/>
                    <a:lstStyle/>
                    <a:p>
                      <a:pPr defTabSz="457200">
                        <a:defRPr sz="2000" b="0">
                          <a:sym typeface="Proxima Nova Extrabold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2020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Budget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Omzet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1D8CCC"/>
                          </a:solidFill>
                          <a:sym typeface="Proxima Nova Extrabold"/>
                        </a:rPr>
                        <a:t>2019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872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85 : Budget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97.000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53.253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72.714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45.125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86 : Support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187.000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102.663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105.297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109.075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87 : Essential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549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554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391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03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88 :  Full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115.000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63.135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46.912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61.711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solidFill>
                      <a:srgbClr val="1D8CCC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638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89 : Remote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72.000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39.528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50.294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48.946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50800">
                      <a:solidFill>
                        <a:srgbClr val="1D8CC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380">
                <a:tc>
                  <a:txBody>
                    <a:bodyPr/>
                    <a:lstStyle/>
                    <a:p>
                      <a:pPr marR="190500" algn="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04040"/>
                          </a:solidFill>
                          <a:sym typeface="Proxima Nova Extrabold"/>
                        </a:rPr>
                        <a:t>TOTAAL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472.000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259.128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275.771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1D8CCC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/>
                      <a:r>
                        <a:rPr>
                          <a:sym typeface="Proxima Nova"/>
                        </a:rPr>
                        <a:t>265.248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50800">
                      <a:solidFill>
                        <a:srgbClr val="1D8CCC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1D8CCC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“Hier is plaats voor een quote”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Voornaam Naam - Lab9 Pro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l="17475" r="17475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2" name="Name Presentor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Proxima Nova Lt"/>
                <a:ea typeface="Proxima Nova Lt"/>
                <a:cs typeface="Proxima Nova Lt"/>
                <a:sym typeface="Proxima Nova Semibold"/>
              </a:defRPr>
            </a:pPr>
            <a:r>
              <a:t>Name Presentor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solidFill>
                  <a:srgbClr val="1D8CCC"/>
                </a:solidFill>
                <a:latin typeface="+mn-lt"/>
                <a:ea typeface="+mn-ea"/>
                <a:cs typeface="+mn-cs"/>
                <a:sym typeface="Proxima Nova"/>
              </a:defRPr>
            </a:pPr>
            <a:r>
              <a:t>function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4000" b="1">
                <a:solidFill>
                  <a:srgbClr val="5E5E5E"/>
                </a:solidFill>
                <a:latin typeface="+mn-lt"/>
                <a:ea typeface="+mn-ea"/>
                <a:cs typeface="+mn-cs"/>
                <a:sym typeface="Proxima Nova"/>
              </a:defRPr>
            </a:pPr>
            <a:endParaRPr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500" b="1" cap="all">
                <a:latin typeface="+mn-lt"/>
                <a:ea typeface="+mn-ea"/>
                <a:cs typeface="+mn-cs"/>
                <a:sym typeface="Proxima Nova"/>
              </a:defRPr>
            </a:pPr>
            <a:r>
              <a:t>date</a:t>
            </a:r>
          </a:p>
        </p:txBody>
      </p:sp>
      <p:pic>
        <p:nvPicPr>
          <p:cNvPr id="263" name="Image" descr="Image"/>
          <p:cNvPicPr>
            <a:picLocks noGrp="1" noChangeAspect="1"/>
          </p:cNvPicPr>
          <p:nvPr>
            <p:ph type="pic" idx="23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Proxima Nova Extrabold"/>
        <a:ea typeface="Proxima Nova Extrabold"/>
        <a:cs typeface="Proxima Nova Extrabold"/>
      </a:majorFont>
      <a:minorFont>
        <a:latin typeface="Proxima Nova"/>
        <a:ea typeface="Proxima Nova"/>
        <a:cs typeface="Proxima Nov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Proxima Nova Extrabold"/>
        <a:ea typeface="Proxima Nova Extrabold"/>
        <a:cs typeface="Proxima Nova Extrabold"/>
      </a:majorFont>
      <a:minorFont>
        <a:latin typeface="Proxima Nova"/>
        <a:ea typeface="Proxima Nova"/>
        <a:cs typeface="Proxima Nov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DAB77A3FD6645805A026DD0290352" ma:contentTypeVersion="11" ma:contentTypeDescription="Create a new document." ma:contentTypeScope="" ma:versionID="1cac66115b0058519b57912f41c64513">
  <xsd:schema xmlns:xsd="http://www.w3.org/2001/XMLSchema" xmlns:xs="http://www.w3.org/2001/XMLSchema" xmlns:p="http://schemas.microsoft.com/office/2006/metadata/properties" xmlns:ns2="a39e9547-fd6a-4cab-a339-7223a8bbb984" xmlns:ns3="c1b6747d-c0ef-4ea2-ac6a-73abb1827f8b" targetNamespace="http://schemas.microsoft.com/office/2006/metadata/properties" ma:root="true" ma:fieldsID="74cc2063cf019e3a3600aa8fca693d89" ns2:_="" ns3:_="">
    <xsd:import namespace="a39e9547-fd6a-4cab-a339-7223a8bbb984"/>
    <xsd:import namespace="c1b6747d-c0ef-4ea2-ac6a-73abb1827f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e9547-fd6a-4cab-a339-7223a8bbb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6747d-c0ef-4ea2-ac6a-73abb1827f8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096C1-4B8E-4540-B19A-F61E76E3D4D8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1b6747d-c0ef-4ea2-ac6a-73abb1827f8b"/>
    <ds:schemaRef ds:uri="a39e9547-fd6a-4cab-a339-7223a8bbb984"/>
  </ds:schemaRefs>
</ds:datastoreItem>
</file>

<file path=customXml/itemProps2.xml><?xml version="1.0" encoding="utf-8"?>
<ds:datastoreItem xmlns:ds="http://schemas.openxmlformats.org/officeDocument/2006/customXml" ds:itemID="{1B6E6241-F159-4562-9AD9-AC5B65F7EA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A0CCB0-3452-42E4-A689-B91B26BD8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e9547-fd6a-4cab-a339-7223a8bbb984"/>
    <ds:schemaRef ds:uri="c1b6747d-c0ef-4ea2-ac6a-73abb1827f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Macintosh PowerPoint</Application>
  <PresentationFormat>Custom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Helvetica Neue</vt:lpstr>
      <vt:lpstr>Helvetica Neue Medium</vt:lpstr>
      <vt:lpstr>Proxima Nova</vt:lpstr>
      <vt:lpstr>Proxima Nova Bl</vt:lpstr>
      <vt:lpstr>Proxima Nova Extrabold</vt:lpstr>
      <vt:lpstr>Proxima Nova Lt</vt:lpstr>
      <vt:lpstr>21_BasicWhite</vt:lpstr>
      <vt:lpstr>PowerPoint Presentation</vt:lpstr>
      <vt:lpstr>PowerPoint Presentation</vt:lpstr>
      <vt:lpstr>PowerPoint Presentation</vt:lpstr>
      <vt:lpstr>Dit is een tabel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Zeno Verschaeve</cp:lastModifiedBy>
  <cp:revision>1</cp:revision>
  <dcterms:modified xsi:type="dcterms:W3CDTF">2021-01-08T13:49:39Z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0x01010014EDAB77A3FD6645805A026DD0290352</vt:lpwstr>
  </property>
</Properties>
</file>